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57" r:id="rId3"/>
    <p:sldId id="259" r:id="rId4"/>
    <p:sldId id="258" r:id="rId5"/>
    <p:sldId id="260"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4" d="100"/>
          <a:sy n="74" d="100"/>
        </p:scale>
        <p:origin x="2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hu-HU" smtClean="0"/>
              <a:t>Mintacím szerkesztése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smtClean="0"/>
              <a:t>Kattintson ide az alcím mintájának szerkesztéséhez</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2266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hu-HU" smtClean="0"/>
              <a:t>Mintacím szerkesztése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ate Placeholder 4"/>
          <p:cNvSpPr>
            <a:spLocks noGrp="1"/>
          </p:cNvSpPr>
          <p:nvPr>
            <p:ph type="dt" sz="half" idx="10"/>
          </p:nvPr>
        </p:nvSpPr>
        <p:spPr/>
        <p:txBody>
          <a:bodyPr/>
          <a:lstStyle/>
          <a:p>
            <a:fld id="{E834640E-2F1B-4BDC-B43D-B1281B446F70}" type="datetimeFigureOut">
              <a:rPr lang="hu-HU" smtClean="0"/>
              <a:t>2021. 12. 06.</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738580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hu-HU" smtClean="0"/>
              <a:t>Mintacím szerkesztése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633102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hu-HU" smtClean="0"/>
              <a:t>Mintacím szerkesztése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05046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hu-HU" smtClean="0"/>
              <a:t>Mintacím szerkesztése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614472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u-HU" smtClean="0"/>
              <a:t>Mintacím szerkesztése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988530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u-HU" smtClean="0"/>
              <a:t>Mintacím szerkesztése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645770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Vertical Text Placeholder 2"/>
          <p:cNvSpPr>
            <a:spLocks noGrp="1"/>
          </p:cNvSpPr>
          <p:nvPr>
            <p:ph type="body" orient="vert" idx="1"/>
          </p:nvPr>
        </p:nvSpPr>
        <p:spPr/>
        <p:txBody>
          <a:bodyPr vert="eaVert" anchor="t" anchorCtr="0"/>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698478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hu-HU" smtClean="0"/>
              <a:t>Mintacím szerkesztése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383916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Content Placeholder 2"/>
          <p:cNvSpPr>
            <a:spLocks noGrp="1"/>
          </p:cNvSpPr>
          <p:nvPr>
            <p:ph idx="1"/>
          </p:nvPr>
        </p:nvSpPr>
        <p:spPr/>
        <p:txBody>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89915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hu-HU" smtClean="0"/>
              <a:t>Mintacím szerkesztése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21836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5" name="Date Placeholder 4"/>
          <p:cNvSpPr>
            <a:spLocks noGrp="1"/>
          </p:cNvSpPr>
          <p:nvPr>
            <p:ph type="dt" sz="half" idx="10"/>
          </p:nvPr>
        </p:nvSpPr>
        <p:spPr/>
        <p:txBody>
          <a:bodyPr/>
          <a:lstStyle/>
          <a:p>
            <a:fld id="{E834640E-2F1B-4BDC-B43D-B1281B446F70}" type="datetimeFigureOut">
              <a:rPr lang="hu-HU" smtClean="0"/>
              <a:t>2021. 12. 06.</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1812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smtClean="0"/>
              <a:t>Mintacím szerkesztése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7" name="Date Placeholder 6"/>
          <p:cNvSpPr>
            <a:spLocks noGrp="1"/>
          </p:cNvSpPr>
          <p:nvPr>
            <p:ph type="dt" sz="half" idx="10"/>
          </p:nvPr>
        </p:nvSpPr>
        <p:spPr/>
        <p:txBody>
          <a:bodyPr/>
          <a:lstStyle/>
          <a:p>
            <a:fld id="{E834640E-2F1B-4BDC-B43D-B1281B446F70}" type="datetimeFigureOut">
              <a:rPr lang="hu-HU" smtClean="0"/>
              <a:t>2021. 12. 06.</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01097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7" name="Date Placeholder 2"/>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3"/>
          <p:cNvSpPr>
            <a:spLocks noGrp="1"/>
          </p:cNvSpPr>
          <p:nvPr>
            <p:ph type="ftr" sz="quarter" idx="11"/>
          </p:nvPr>
        </p:nvSpPr>
        <p:spPr/>
        <p:txBody>
          <a:bodyPr/>
          <a:lstStyle/>
          <a:p>
            <a:endParaRPr lang="hu-HU"/>
          </a:p>
        </p:txBody>
      </p:sp>
      <p:sp>
        <p:nvSpPr>
          <p:cNvPr id="6" name="Slide Number Placeholder 4"/>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4082468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2"/>
          <p:cNvSpPr>
            <a:spLocks noGrp="1"/>
          </p:cNvSpPr>
          <p:nvPr>
            <p:ph type="ftr" sz="quarter" idx="11"/>
          </p:nvPr>
        </p:nvSpPr>
        <p:spPr/>
        <p:txBody>
          <a:bodyPr/>
          <a:lstStyle/>
          <a:p>
            <a:endParaRPr lang="hu-HU"/>
          </a:p>
        </p:txBody>
      </p:sp>
      <p:sp>
        <p:nvSpPr>
          <p:cNvPr id="6" name="Slide Number Placeholder 3"/>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650143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hu-HU" smtClean="0"/>
              <a:t>Mintacím szerkesztése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7" name="Date Placeholder 4"/>
          <p:cNvSpPr>
            <a:spLocks noGrp="1"/>
          </p:cNvSpPr>
          <p:nvPr>
            <p:ph type="dt" sz="half" idx="10"/>
          </p:nvPr>
        </p:nvSpPr>
        <p:spPr/>
        <p:txBody>
          <a:bodyPr/>
          <a:lstStyle/>
          <a:p>
            <a:fld id="{E834640E-2F1B-4BDC-B43D-B1281B446F70}" type="datetimeFigureOut">
              <a:rPr lang="hu-HU" smtClean="0"/>
              <a:t>2021. 12. 06.</a:t>
            </a:fld>
            <a:endParaRPr lang="hu-HU"/>
          </a:p>
        </p:txBody>
      </p:sp>
      <p:sp>
        <p:nvSpPr>
          <p:cNvPr id="5" name="Footer Placeholder 5"/>
          <p:cNvSpPr>
            <a:spLocks noGrp="1"/>
          </p:cNvSpPr>
          <p:nvPr>
            <p:ph type="ftr" sz="quarter" idx="11"/>
          </p:nvPr>
        </p:nvSpPr>
        <p:spPr/>
        <p:txBody>
          <a:bodyPr/>
          <a:lstStyle/>
          <a:p>
            <a:endParaRPr lang="hu-HU"/>
          </a:p>
        </p:txBody>
      </p:sp>
      <p:sp>
        <p:nvSpPr>
          <p:cNvPr id="6"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1813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hu-HU" smtClean="0"/>
              <a:t>Mintacím szerkesztése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smtClean="0"/>
              <a:t>Kép beszúrásához kattintson az ikonra</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ate Placeholder 4"/>
          <p:cNvSpPr>
            <a:spLocks noGrp="1"/>
          </p:cNvSpPr>
          <p:nvPr>
            <p:ph type="dt" sz="half" idx="10"/>
          </p:nvPr>
        </p:nvSpPr>
        <p:spPr/>
        <p:txBody>
          <a:bodyPr/>
          <a:lstStyle/>
          <a:p>
            <a:fld id="{E834640E-2F1B-4BDC-B43D-B1281B446F70}" type="datetimeFigureOut">
              <a:rPr lang="hu-HU" smtClean="0"/>
              <a:t>2021. 12. 06.</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3944253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hu-HU" smtClean="0"/>
              <a:t>Mintacím szerkesztése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34640E-2F1B-4BDC-B43D-B1281B446F70}" type="datetimeFigureOut">
              <a:rPr lang="hu-HU" smtClean="0"/>
              <a:t>2021. 12. 06.</a:t>
            </a:fld>
            <a:endParaRPr lang="hu-H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u-HU"/>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AAC5D68-A748-445C-AED6-B8922B5523FA}" type="slidenum">
              <a:rPr lang="hu-HU" smtClean="0"/>
              <a:t>‹#›</a:t>
            </a:fld>
            <a:endParaRPr lang="hu-HU"/>
          </a:p>
        </p:txBody>
      </p:sp>
    </p:spTree>
    <p:extLst>
      <p:ext uri="{BB962C8B-B14F-4D97-AF65-F5344CB8AC3E}">
        <p14:creationId xmlns:p14="http://schemas.microsoft.com/office/powerpoint/2010/main" val="19262119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lstStyle/>
          <a:p>
            <a:r>
              <a:rPr lang="hu-HU" dirty="0" smtClean="0"/>
              <a:t>2. </a:t>
            </a:r>
            <a:r>
              <a:rPr lang="hu-HU" dirty="0" smtClean="0"/>
              <a:t>Projektmunka</a:t>
            </a:r>
            <a:endParaRPr lang="hu-HU" dirty="0"/>
          </a:p>
        </p:txBody>
      </p:sp>
      <p:sp>
        <p:nvSpPr>
          <p:cNvPr id="3" name="Alcím 2"/>
          <p:cNvSpPr>
            <a:spLocks noGrp="1"/>
          </p:cNvSpPr>
          <p:nvPr>
            <p:ph type="subTitle" idx="1"/>
          </p:nvPr>
        </p:nvSpPr>
        <p:spPr/>
        <p:txBody>
          <a:bodyPr/>
          <a:lstStyle/>
          <a:p>
            <a:r>
              <a:rPr lang="hu-HU" dirty="0" smtClean="0">
                <a:solidFill>
                  <a:schemeClr val="tx1"/>
                </a:solidFill>
              </a:rPr>
              <a:t>Dinamikus weboldal – IT alapismeretek</a:t>
            </a:r>
            <a:endParaRPr lang="hu-HU" dirty="0">
              <a:solidFill>
                <a:schemeClr val="tx1"/>
              </a:solidFill>
            </a:endParaRPr>
          </a:p>
        </p:txBody>
      </p:sp>
      <p:pic>
        <p:nvPicPr>
          <p:cNvPr id="11" name="Kép 10"/>
          <p:cNvPicPr>
            <a:picLocks noChangeAspect="1"/>
          </p:cNvPicPr>
          <p:nvPr/>
        </p:nvPicPr>
        <p:blipFill>
          <a:blip r:embed="rId2"/>
          <a:stretch>
            <a:fillRect/>
          </a:stretch>
        </p:blipFill>
        <p:spPr>
          <a:xfrm>
            <a:off x="1154955" y="495673"/>
            <a:ext cx="2498176" cy="27063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Kép 11"/>
          <p:cNvPicPr>
            <a:picLocks noChangeAspect="1"/>
          </p:cNvPicPr>
          <p:nvPr/>
        </p:nvPicPr>
        <p:blipFill>
          <a:blip r:embed="rId3"/>
          <a:stretch>
            <a:fillRect/>
          </a:stretch>
        </p:blipFill>
        <p:spPr>
          <a:xfrm>
            <a:off x="4365316" y="546178"/>
            <a:ext cx="2404936" cy="26053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Kép 12"/>
          <p:cNvPicPr>
            <a:picLocks noChangeAspect="1"/>
          </p:cNvPicPr>
          <p:nvPr/>
        </p:nvPicPr>
        <p:blipFill>
          <a:blip r:embed="rId4"/>
          <a:stretch>
            <a:fillRect/>
          </a:stretch>
        </p:blipFill>
        <p:spPr>
          <a:xfrm>
            <a:off x="7490840" y="431801"/>
            <a:ext cx="2616094" cy="283410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04074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Weboldal tartalma</a:t>
            </a:r>
            <a:endParaRPr lang="hu-HU" dirty="0"/>
          </a:p>
        </p:txBody>
      </p:sp>
      <p:sp>
        <p:nvSpPr>
          <p:cNvPr id="3" name="Tartalom helye 2"/>
          <p:cNvSpPr>
            <a:spLocks noGrp="1"/>
          </p:cNvSpPr>
          <p:nvPr>
            <p:ph idx="1"/>
          </p:nvPr>
        </p:nvSpPr>
        <p:spPr>
          <a:xfrm>
            <a:off x="1097280" y="1845734"/>
            <a:ext cx="6795436" cy="3977550"/>
          </a:xfrm>
        </p:spPr>
        <p:txBody>
          <a:bodyPr>
            <a:normAutofit lnSpcReduction="10000"/>
          </a:bodyPr>
          <a:lstStyle/>
          <a:p>
            <a:r>
              <a:rPr lang="hu-HU" dirty="0" smtClean="0"/>
              <a:t>A </a:t>
            </a:r>
            <a:r>
              <a:rPr lang="hu-HU" dirty="0" smtClean="0"/>
              <a:t>cél</a:t>
            </a:r>
            <a:r>
              <a:rPr lang="hu-HU" dirty="0"/>
              <a:t> </a:t>
            </a:r>
            <a:r>
              <a:rPr lang="hu-HU" dirty="0" smtClean="0"/>
              <a:t>e</a:t>
            </a:r>
            <a:r>
              <a:rPr lang="hu-HU" dirty="0" smtClean="0"/>
              <a:t>gy stílusos és egyszerű weboldalt készítsünk amin könnyű tájékozódni.</a:t>
            </a:r>
            <a:endParaRPr lang="hu-HU" dirty="0"/>
          </a:p>
          <a:p>
            <a:pPr>
              <a:buFont typeface="Wingdings" panose="05000000000000000000" pitchFamily="2" charset="2"/>
              <a:buChar char="q"/>
            </a:pPr>
            <a:r>
              <a:rPr lang="hu-HU" dirty="0" smtClean="0"/>
              <a:t>Itt egyből a főoldalon található az ismeretterjesztő tananyag egyből a fő oldal képe alatt amiről egy gomb segítségével egyből ugorhatunk is szövegre.</a:t>
            </a:r>
            <a:endParaRPr lang="hu-HU" dirty="0"/>
          </a:p>
          <a:p>
            <a:pPr>
              <a:buFont typeface="Wingdings" panose="05000000000000000000" pitchFamily="2" charset="2"/>
              <a:buChar char="q"/>
            </a:pPr>
            <a:r>
              <a:rPr lang="hu-HU" dirty="0" smtClean="0"/>
              <a:t>IT oldalon </a:t>
            </a:r>
            <a:r>
              <a:rPr lang="hu-HU" dirty="0"/>
              <a:t>pedig az ismeretterjesztés a cél képekkel és lényegre törő rövid </a:t>
            </a:r>
            <a:r>
              <a:rPr lang="hu-HU" dirty="0" smtClean="0"/>
              <a:t>szövegekkel amik a </a:t>
            </a:r>
            <a:r>
              <a:rPr lang="hu-HU" dirty="0" err="1" smtClean="0"/>
              <a:t>Quiz-ben</a:t>
            </a:r>
            <a:r>
              <a:rPr lang="hu-HU" dirty="0" smtClean="0"/>
              <a:t> előforduló kérdésekre add választ. Képek pedig érdekesek és sok információt közölnek.</a:t>
            </a:r>
          </a:p>
          <a:p>
            <a:pPr>
              <a:buFont typeface="Wingdings" panose="05000000000000000000" pitchFamily="2" charset="2"/>
              <a:buChar char="q"/>
            </a:pPr>
            <a:r>
              <a:rPr lang="hu-HU" dirty="0" smtClean="0"/>
              <a:t>Hírek </a:t>
            </a:r>
            <a:r>
              <a:rPr lang="hu-HU" dirty="0"/>
              <a:t>oldalon pedig érdekességeket közölhetünk, hogy a mi kis rohanó világunkban mik történnek a távközlés és az informatika területén</a:t>
            </a:r>
            <a:r>
              <a:rPr lang="hu-HU" dirty="0" smtClean="0"/>
              <a:t>.</a:t>
            </a:r>
            <a:endParaRPr lang="hu-HU" dirty="0"/>
          </a:p>
        </p:txBody>
      </p:sp>
      <p:pic>
        <p:nvPicPr>
          <p:cNvPr id="4" name="Kép 3"/>
          <p:cNvPicPr>
            <a:picLocks noChangeAspect="1"/>
          </p:cNvPicPr>
          <p:nvPr/>
        </p:nvPicPr>
        <p:blipFill>
          <a:blip r:embed="rId2"/>
          <a:stretch>
            <a:fillRect/>
          </a:stretch>
        </p:blipFill>
        <p:spPr>
          <a:xfrm>
            <a:off x="7892716" y="1281772"/>
            <a:ext cx="4265714" cy="34390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753727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Feladatok megosztása</a:t>
            </a:r>
            <a:endParaRPr lang="hu-HU" dirty="0"/>
          </a:p>
        </p:txBody>
      </p:sp>
      <p:sp>
        <p:nvSpPr>
          <p:cNvPr id="3" name="Tartalom helye 2"/>
          <p:cNvSpPr>
            <a:spLocks noGrp="1"/>
          </p:cNvSpPr>
          <p:nvPr>
            <p:ph idx="1"/>
          </p:nvPr>
        </p:nvSpPr>
        <p:spPr/>
        <p:txBody>
          <a:bodyPr/>
          <a:lstStyle/>
          <a:p>
            <a:r>
              <a:rPr lang="hu-HU" dirty="0" smtClean="0"/>
              <a:t>Barcs Benedek</a:t>
            </a:r>
          </a:p>
          <a:p>
            <a:pPr>
              <a:buFont typeface="Wingdings" panose="05000000000000000000" pitchFamily="2" charset="2"/>
              <a:buChar char="q"/>
            </a:pPr>
            <a:r>
              <a:rPr lang="hu-HU" dirty="0" smtClean="0"/>
              <a:t>Szöveg szerkesztés</a:t>
            </a:r>
          </a:p>
          <a:p>
            <a:pPr>
              <a:buFont typeface="Wingdings" panose="05000000000000000000" pitchFamily="2" charset="2"/>
              <a:buChar char="q"/>
            </a:pPr>
            <a:r>
              <a:rPr lang="hu-HU" dirty="0" smtClean="0"/>
              <a:t>Adatgyűjtés, képek</a:t>
            </a:r>
          </a:p>
          <a:p>
            <a:pPr>
              <a:buFont typeface="Wingdings" panose="05000000000000000000" pitchFamily="2" charset="2"/>
              <a:buChar char="q"/>
            </a:pPr>
            <a:r>
              <a:rPr lang="hu-HU" dirty="0" smtClean="0"/>
              <a:t>Navigációs fülek</a:t>
            </a:r>
          </a:p>
          <a:p>
            <a:r>
              <a:rPr lang="hu-HU" dirty="0" err="1" smtClean="0"/>
              <a:t>Juraschek</a:t>
            </a:r>
            <a:r>
              <a:rPr lang="hu-HU" dirty="0" smtClean="0"/>
              <a:t> Levente:</a:t>
            </a:r>
          </a:p>
          <a:p>
            <a:pPr>
              <a:buFont typeface="Wingdings" panose="05000000000000000000" pitchFamily="2" charset="2"/>
              <a:buChar char="q"/>
            </a:pPr>
            <a:r>
              <a:rPr lang="hu-HU" dirty="0" smtClean="0"/>
              <a:t>Dizájn, képek formázása</a:t>
            </a:r>
          </a:p>
          <a:p>
            <a:pPr>
              <a:buFont typeface="Wingdings" panose="05000000000000000000" pitchFamily="2" charset="2"/>
              <a:buChar char="q"/>
            </a:pPr>
            <a:r>
              <a:rPr lang="hu-HU" dirty="0" smtClean="0"/>
              <a:t>Főoldal</a:t>
            </a:r>
          </a:p>
          <a:p>
            <a:pPr>
              <a:buFont typeface="Wingdings" panose="05000000000000000000" pitchFamily="2" charset="2"/>
              <a:buChar char="q"/>
            </a:pPr>
            <a:r>
              <a:rPr lang="hu-HU" dirty="0" smtClean="0"/>
              <a:t>Gombok, </a:t>
            </a:r>
            <a:r>
              <a:rPr lang="hu-HU" dirty="0" smtClean="0"/>
              <a:t>kompatibilitás</a:t>
            </a:r>
          </a:p>
          <a:p>
            <a:pPr>
              <a:buFont typeface="Wingdings" panose="05000000000000000000" pitchFamily="2" charset="2"/>
              <a:buChar char="q"/>
            </a:pPr>
            <a:r>
              <a:rPr lang="hu-HU" dirty="0" err="1" smtClean="0"/>
              <a:t>Quiz</a:t>
            </a:r>
            <a:endParaRPr lang="hu-HU" dirty="0" smtClean="0"/>
          </a:p>
          <a:p>
            <a:endParaRPr lang="hu-HU" dirty="0"/>
          </a:p>
        </p:txBody>
      </p:sp>
      <p:pic>
        <p:nvPicPr>
          <p:cNvPr id="4" name="Kép 3"/>
          <p:cNvPicPr>
            <a:picLocks noChangeAspect="1"/>
          </p:cNvPicPr>
          <p:nvPr/>
        </p:nvPicPr>
        <p:blipFill>
          <a:blip r:embed="rId2"/>
          <a:stretch>
            <a:fillRect/>
          </a:stretch>
        </p:blipFill>
        <p:spPr>
          <a:xfrm>
            <a:off x="9170922" y="3374265"/>
            <a:ext cx="2509311" cy="2376802"/>
          </a:xfrm>
          <a:prstGeom prst="ellipse">
            <a:avLst/>
          </a:prstGeom>
          <a:ln>
            <a:noFill/>
          </a:ln>
          <a:effectLst>
            <a:softEdge rad="112500"/>
          </a:effectLst>
        </p:spPr>
      </p:pic>
      <p:pic>
        <p:nvPicPr>
          <p:cNvPr id="8" name="Kép 7"/>
          <p:cNvPicPr>
            <a:picLocks noChangeAspect="1"/>
          </p:cNvPicPr>
          <p:nvPr/>
        </p:nvPicPr>
        <p:blipFill>
          <a:blip r:embed="rId3"/>
          <a:stretch>
            <a:fillRect/>
          </a:stretch>
        </p:blipFill>
        <p:spPr>
          <a:xfrm>
            <a:off x="7381044" y="777515"/>
            <a:ext cx="2668809" cy="2351136"/>
          </a:xfrm>
          <a:prstGeom prst="ellipse">
            <a:avLst/>
          </a:prstGeom>
          <a:ln>
            <a:noFill/>
          </a:ln>
          <a:effectLst>
            <a:softEdge rad="112500"/>
          </a:effectLst>
        </p:spPr>
      </p:pic>
      <p:pic>
        <p:nvPicPr>
          <p:cNvPr id="9" name="Kép 8"/>
          <p:cNvPicPr>
            <a:picLocks noChangeAspect="1"/>
          </p:cNvPicPr>
          <p:nvPr/>
        </p:nvPicPr>
        <p:blipFill>
          <a:blip r:embed="rId4"/>
          <a:stretch>
            <a:fillRect/>
          </a:stretch>
        </p:blipFill>
        <p:spPr>
          <a:xfrm>
            <a:off x="5830679" y="3670478"/>
            <a:ext cx="3228424" cy="2940743"/>
          </a:xfrm>
          <a:prstGeom prst="ellipse">
            <a:avLst/>
          </a:prstGeom>
          <a:ln>
            <a:noFill/>
          </a:ln>
          <a:effectLst>
            <a:softEdge rad="112500"/>
          </a:effectLst>
        </p:spPr>
      </p:pic>
    </p:spTree>
    <p:extLst>
      <p:ext uri="{BB962C8B-B14F-4D97-AF65-F5344CB8AC3E}">
        <p14:creationId xmlns:p14="http://schemas.microsoft.com/office/powerpoint/2010/main" val="200701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Terv</a:t>
            </a:r>
            <a:endParaRPr lang="hu-HU" dirty="0"/>
          </a:p>
        </p:txBody>
      </p:sp>
      <p:sp>
        <p:nvSpPr>
          <p:cNvPr id="3" name="Tartalom helye 2"/>
          <p:cNvSpPr>
            <a:spLocks noGrp="1"/>
          </p:cNvSpPr>
          <p:nvPr>
            <p:ph idx="1"/>
          </p:nvPr>
        </p:nvSpPr>
        <p:spPr/>
        <p:txBody>
          <a:bodyPr/>
          <a:lstStyle/>
          <a:p>
            <a:pPr>
              <a:buFont typeface="Wingdings" panose="05000000000000000000" pitchFamily="2" charset="2"/>
              <a:buChar char="q"/>
            </a:pPr>
            <a:r>
              <a:rPr lang="hu-HU" dirty="0"/>
              <a:t>Színes </a:t>
            </a:r>
            <a:r>
              <a:rPr lang="hu-HU" dirty="0" smtClean="0"/>
              <a:t>figyelemfelkeltő és a  másik weboldaltól eltérő.</a:t>
            </a:r>
            <a:endParaRPr lang="hu-HU" dirty="0"/>
          </a:p>
          <a:p>
            <a:pPr>
              <a:buFont typeface="Wingdings" panose="05000000000000000000" pitchFamily="2" charset="2"/>
              <a:buChar char="q"/>
            </a:pPr>
            <a:r>
              <a:rPr lang="hu-HU" dirty="0"/>
              <a:t>Az oldal fő képe a témához illő legyen</a:t>
            </a:r>
          </a:p>
          <a:p>
            <a:pPr>
              <a:buFont typeface="Wingdings" panose="05000000000000000000" pitchFamily="2" charset="2"/>
              <a:buChar char="q"/>
            </a:pPr>
            <a:r>
              <a:rPr lang="hu-HU" dirty="0"/>
              <a:t>Kisebb animációk a képen, hogy interaktívabbnak tűnjön az oldal.</a:t>
            </a:r>
          </a:p>
          <a:p>
            <a:pPr>
              <a:buFont typeface="Wingdings" panose="05000000000000000000" pitchFamily="2" charset="2"/>
              <a:buChar char="q"/>
            </a:pPr>
            <a:r>
              <a:rPr lang="hu-HU" dirty="0"/>
              <a:t>Színe </a:t>
            </a:r>
            <a:r>
              <a:rPr lang="hu-HU" dirty="0" smtClean="0"/>
              <a:t>élénk és vidám legyen.</a:t>
            </a:r>
            <a:endParaRPr lang="hu-HU" dirty="0"/>
          </a:p>
          <a:p>
            <a:pPr>
              <a:buFont typeface="Wingdings" panose="05000000000000000000" pitchFamily="2" charset="2"/>
              <a:buChar char="q"/>
            </a:pPr>
            <a:r>
              <a:rPr lang="hu-HU" dirty="0"/>
              <a:t>Képeket ki lehessen nagyítani ha rá </a:t>
            </a:r>
            <a:r>
              <a:rPr lang="hu-HU" dirty="0" smtClean="0"/>
              <a:t>kattintanak és információt </a:t>
            </a:r>
            <a:r>
              <a:rPr lang="hu-HU" dirty="0" err="1" smtClean="0"/>
              <a:t>közőljön</a:t>
            </a:r>
            <a:r>
              <a:rPr lang="hu-HU" dirty="0"/>
              <a:t>.</a:t>
            </a:r>
            <a:endParaRPr lang="hu-HU" dirty="0"/>
          </a:p>
          <a:p>
            <a:pPr>
              <a:buFont typeface="Wingdings" panose="05000000000000000000" pitchFamily="2" charset="2"/>
              <a:buChar char="q"/>
            </a:pPr>
            <a:r>
              <a:rPr lang="hu-HU" dirty="0"/>
              <a:t>Navigációs gombok a lapok közti ugrálások megkönnyítése miatt.</a:t>
            </a:r>
          </a:p>
          <a:p>
            <a:pPr>
              <a:buFont typeface="Wingdings" panose="05000000000000000000" pitchFamily="2" charset="2"/>
              <a:buChar char="q"/>
            </a:pPr>
            <a:r>
              <a:rPr lang="hu-HU" dirty="0"/>
              <a:t>Telefonon is használható legyen a weboldal és ne essen szét.</a:t>
            </a:r>
          </a:p>
          <a:p>
            <a:endParaRPr lang="hu-HU" dirty="0"/>
          </a:p>
        </p:txBody>
      </p:sp>
    </p:spTree>
    <p:extLst>
      <p:ext uri="{BB962C8B-B14F-4D97-AF65-F5344CB8AC3E}">
        <p14:creationId xmlns:p14="http://schemas.microsoft.com/office/powerpoint/2010/main" val="12905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Tapasztalatok (önreflexió)</a:t>
            </a:r>
            <a:endParaRPr lang="hu-HU" dirty="0"/>
          </a:p>
        </p:txBody>
      </p:sp>
      <p:sp>
        <p:nvSpPr>
          <p:cNvPr id="3" name="Tartalom helye 2"/>
          <p:cNvSpPr>
            <a:spLocks noGrp="1"/>
          </p:cNvSpPr>
          <p:nvPr>
            <p:ph idx="1"/>
          </p:nvPr>
        </p:nvSpPr>
        <p:spPr/>
        <p:txBody>
          <a:bodyPr>
            <a:normAutofit fontScale="92500" lnSpcReduction="20000"/>
          </a:bodyPr>
          <a:lstStyle/>
          <a:p>
            <a:r>
              <a:rPr lang="hu-HU" dirty="0" smtClean="0"/>
              <a:t>Barcs Benedek:</a:t>
            </a:r>
          </a:p>
          <a:p>
            <a:endParaRPr lang="hu-HU" dirty="0" smtClean="0"/>
          </a:p>
          <a:p>
            <a:pPr lvl="0"/>
            <a:r>
              <a:rPr lang="hu-HU" dirty="0" err="1" smtClean="0"/>
              <a:t>Juraschek</a:t>
            </a:r>
            <a:r>
              <a:rPr lang="hu-HU" dirty="0" smtClean="0"/>
              <a:t> Levente: </a:t>
            </a:r>
          </a:p>
          <a:p>
            <a:pPr lvl="0"/>
            <a:r>
              <a:rPr lang="hu-HU" dirty="0" smtClean="0"/>
              <a:t>Egy </a:t>
            </a:r>
            <a:r>
              <a:rPr lang="hu-HU" dirty="0"/>
              <a:t>modern kinézetű, könnyedén átlátható és kicsit változatosabb egyedibb weboldal volt a cél. Kompatibilis legyen a telefonok képernyőjéhez és igazából mindenhez. Meg legyen benne egy kis animáció is. </a:t>
            </a:r>
            <a:r>
              <a:rPr lang="hu-HU" dirty="0" smtClean="0"/>
              <a:t>Másik weboldal dizájnját kövesse.</a:t>
            </a:r>
            <a:endParaRPr lang="hu-HU" dirty="0" smtClean="0"/>
          </a:p>
          <a:p>
            <a:r>
              <a:rPr lang="hu-HU" dirty="0"/>
              <a:t>Munka folyamán jól éreztem magam sok új dolgot tanultam és szerintem sikerült egy érdekes és figyelemfelkeltő weboldalt csinálnunk. Tervezés igazából nem nagyon volt csak neki kezdtünk és közbe jöttek az ötletek mi lehetne  még jobb rajta vagy mi az ami zavaró benne</a:t>
            </a:r>
            <a:r>
              <a:rPr lang="hu-HU" dirty="0" smtClean="0"/>
              <a:t>. </a:t>
            </a:r>
          </a:p>
          <a:p>
            <a:r>
              <a:rPr lang="hu-HU" dirty="0" err="1" smtClean="0"/>
              <a:t>Javascriptet</a:t>
            </a:r>
            <a:r>
              <a:rPr lang="hu-HU" dirty="0" smtClean="0"/>
              <a:t> még nem igazán ismerem több oktató videó és w3 </a:t>
            </a:r>
            <a:r>
              <a:rPr lang="hu-HU" dirty="0" err="1" smtClean="0"/>
              <a:t>school-os</a:t>
            </a:r>
            <a:r>
              <a:rPr lang="hu-HU" dirty="0" smtClean="0"/>
              <a:t> segítség után tudtam csak össze rakni. Ha megtanulnám a </a:t>
            </a:r>
            <a:r>
              <a:rPr lang="hu-HU" dirty="0" err="1" smtClean="0"/>
              <a:t>javascript</a:t>
            </a:r>
            <a:r>
              <a:rPr lang="hu-HU" dirty="0" smtClean="0"/>
              <a:t> nyelvet jobban át tudnám látni ,hogy mi mit miért csinál.</a:t>
            </a:r>
            <a:endParaRPr lang="hu-HU" dirty="0" smtClean="0"/>
          </a:p>
          <a:p>
            <a:endParaRPr lang="hu-HU" dirty="0"/>
          </a:p>
          <a:p>
            <a:pPr lvl="0"/>
            <a:endParaRPr lang="hu-HU" dirty="0"/>
          </a:p>
          <a:p>
            <a:endParaRPr lang="hu-HU" dirty="0" smtClean="0"/>
          </a:p>
        </p:txBody>
      </p:sp>
    </p:spTree>
    <p:extLst>
      <p:ext uri="{BB962C8B-B14F-4D97-AF65-F5344CB8AC3E}">
        <p14:creationId xmlns:p14="http://schemas.microsoft.com/office/powerpoint/2010/main" val="349015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94000"/>
                <a:lumMod val="96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Cím 1"/>
          <p:cNvSpPr>
            <a:spLocks noGrp="1"/>
          </p:cNvSpPr>
          <p:nvPr>
            <p:ph type="ctrTitle"/>
          </p:nvPr>
        </p:nvSpPr>
        <p:spPr>
          <a:xfrm>
            <a:off x="1138913" y="1399674"/>
            <a:ext cx="8825658" cy="3329581"/>
          </a:xfrm>
        </p:spPr>
        <p:txBody>
          <a:bodyPr/>
          <a:lstStyle/>
          <a:p>
            <a:pPr algn="ctr"/>
            <a:r>
              <a:rPr lang="hu-HU" dirty="0"/>
              <a:t>Készítették: </a:t>
            </a:r>
            <a:r>
              <a:rPr lang="hu-HU" dirty="0" smtClean="0"/>
              <a:t/>
            </a:r>
            <a:br>
              <a:rPr lang="hu-HU" dirty="0" smtClean="0"/>
            </a:br>
            <a:r>
              <a:rPr lang="hu-HU" dirty="0" smtClean="0"/>
              <a:t>Barcs Benedek </a:t>
            </a:r>
            <a:br>
              <a:rPr lang="hu-HU" dirty="0" smtClean="0"/>
            </a:br>
            <a:r>
              <a:rPr lang="hu-HU" dirty="0" err="1" smtClean="0"/>
              <a:t>Juraschek</a:t>
            </a:r>
            <a:r>
              <a:rPr lang="hu-HU" dirty="0" smtClean="0"/>
              <a:t> Levente</a:t>
            </a:r>
            <a:endParaRPr lang="hu-HU" dirty="0"/>
          </a:p>
        </p:txBody>
      </p:sp>
    </p:spTree>
    <p:extLst>
      <p:ext uri="{BB962C8B-B14F-4D97-AF65-F5344CB8AC3E}">
        <p14:creationId xmlns:p14="http://schemas.microsoft.com/office/powerpoint/2010/main" val="4500986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46</TotalTime>
  <Words>310</Words>
  <Application>Microsoft Office PowerPoint</Application>
  <PresentationFormat>Szélesvásznú</PresentationFormat>
  <Paragraphs>34</Paragraphs>
  <Slides>6</Slides>
  <Notes>0</Notes>
  <HiddenSlides>0</HiddenSlides>
  <MMClips>0</MMClips>
  <ScaleCrop>false</ScaleCrop>
  <HeadingPairs>
    <vt:vector size="6" baseType="variant">
      <vt:variant>
        <vt:lpstr>Használt betűtípusok</vt:lpstr>
      </vt:variant>
      <vt:variant>
        <vt:i4>4</vt:i4>
      </vt:variant>
      <vt:variant>
        <vt:lpstr>Téma</vt:lpstr>
      </vt:variant>
      <vt:variant>
        <vt:i4>1</vt:i4>
      </vt:variant>
      <vt:variant>
        <vt:lpstr>Diacímek</vt:lpstr>
      </vt:variant>
      <vt:variant>
        <vt:i4>6</vt:i4>
      </vt:variant>
    </vt:vector>
  </HeadingPairs>
  <TitlesOfParts>
    <vt:vector size="11" baseType="lpstr">
      <vt:lpstr>Arial</vt:lpstr>
      <vt:lpstr>Century Gothic</vt:lpstr>
      <vt:lpstr>Wingdings</vt:lpstr>
      <vt:lpstr>Wingdings 3</vt:lpstr>
      <vt:lpstr>Ion</vt:lpstr>
      <vt:lpstr>2. Projektmunka</vt:lpstr>
      <vt:lpstr>Weboldal tartalma</vt:lpstr>
      <vt:lpstr>Feladatok megosztása</vt:lpstr>
      <vt:lpstr>Terv</vt:lpstr>
      <vt:lpstr>Tapasztalatok (önreflexió)</vt:lpstr>
      <vt:lpstr>Készítették:  Barcs Benedek  Juraschek Levente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Projektmunka</dc:title>
  <dc:creator>Wiezl Csaba</dc:creator>
  <cp:lastModifiedBy>JuraLevi</cp:lastModifiedBy>
  <cp:revision>9</cp:revision>
  <dcterms:created xsi:type="dcterms:W3CDTF">2021-10-11T15:04:45Z</dcterms:created>
  <dcterms:modified xsi:type="dcterms:W3CDTF">2021-12-06T10:42:24Z</dcterms:modified>
</cp:coreProperties>
</file>